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8F497-3DCB-4AB4-8E22-752A884CE1CF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FE6AC-A265-439C-9C4F-56FEF2D8E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3733800" cy="5358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-1"/>
            <a:ext cx="5410200" cy="533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327178"/>
            <a:ext cx="3808114" cy="153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5105399"/>
            <a:ext cx="5410200" cy="175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10000"/>
            <a:ext cx="9144000" cy="304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0913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5000" r="8333" b="4484"/>
          <a:stretch>
            <a:fillRect/>
          </a:stretch>
        </p:blipFill>
        <p:spPr bwMode="auto">
          <a:xfrm>
            <a:off x="0" y="0"/>
            <a:ext cx="914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00401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9144001" cy="419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4114800"/>
            <a:ext cx="914400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4876800"/>
            <a:ext cx="9143999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" y="5257800"/>
            <a:ext cx="912114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962400" cy="487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8490" y="1"/>
            <a:ext cx="52578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1"/>
            <a:ext cx="502212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68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 r="67502"/>
          <a:stretch>
            <a:fillRect/>
          </a:stretch>
        </p:blipFill>
        <p:spPr bwMode="auto">
          <a:xfrm>
            <a:off x="0" y="3124200"/>
            <a:ext cx="7086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3352800"/>
            <a:ext cx="6553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0" y="3352800"/>
            <a:ext cx="6096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971800"/>
            <a:ext cx="833359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505200"/>
            <a:ext cx="815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886200"/>
            <a:ext cx="815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48006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971800"/>
            <a:ext cx="3352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/>
          <a:srcRect b="12850"/>
          <a:stretch>
            <a:fillRect/>
          </a:stretch>
        </p:blipFill>
        <p:spPr bwMode="auto">
          <a:xfrm>
            <a:off x="6324600" y="3810001"/>
            <a:ext cx="289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910908"/>
            <a:ext cx="5181600" cy="94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87011" y="5410200"/>
            <a:ext cx="5756989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71800" y="3886200"/>
            <a:ext cx="3962400" cy="304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" y="5638800"/>
            <a:ext cx="914399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" y="3733800"/>
            <a:ext cx="359066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55626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3810000"/>
            <a:ext cx="914400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981200"/>
            <a:ext cx="914400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3810000"/>
            <a:ext cx="9144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" y="5486400"/>
            <a:ext cx="914399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863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7338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495800"/>
            <a:ext cx="914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1" y="5029200"/>
            <a:ext cx="861059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64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10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33495"/>
            <a:ext cx="5105400" cy="2924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3969758"/>
            <a:ext cx="5867400" cy="288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3962400"/>
            <a:ext cx="670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9200" y="3962400"/>
            <a:ext cx="7924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 decel="100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032" t="3565" r="8274" b="54374"/>
          <a:stretch>
            <a:fillRect/>
          </a:stretch>
        </p:blipFill>
        <p:spPr bwMode="auto">
          <a:xfrm>
            <a:off x="0" y="0"/>
            <a:ext cx="92137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725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903933"/>
            <a:ext cx="8077200" cy="295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b="4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b="77778"/>
          <a:stretch>
            <a:fillRect/>
          </a:stretch>
        </p:blipFill>
        <p:spPr bwMode="auto">
          <a:xfrm>
            <a:off x="0" y="0"/>
            <a:ext cx="908573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t="58834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48000"/>
            <a:ext cx="8985361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199" y="3581400"/>
            <a:ext cx="868680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57601"/>
            <a:ext cx="914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jay</dc:creator>
  <cp:lastModifiedBy>LING05</cp:lastModifiedBy>
  <cp:revision>10</cp:revision>
  <dcterms:created xsi:type="dcterms:W3CDTF">2012-05-16T02:12:10Z</dcterms:created>
  <dcterms:modified xsi:type="dcterms:W3CDTF">2015-03-05T01:52:12Z</dcterms:modified>
</cp:coreProperties>
</file>